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Playfair Display" panose="020B0604020202020204" charset="0"/>
      <p:regular r:id="rId27"/>
      <p:bold r:id="rId28"/>
      <p:italic r:id="rId29"/>
      <p:boldItalic r:id="rId30"/>
    </p:embeddedFont>
    <p:embeddedFont>
      <p:font typeface="Oswald" panose="020B060402020202020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238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Lori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f0d444e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6f0d444e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f0d444ee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6f0d444ee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6f0d444e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6f0d444e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f0d444ee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6f0d444ee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f0d444ee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6f0d444ee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6f0d444ee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6f0d444ee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6f0d444ee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6f0d444ee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6f0d444ee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6f0d444ee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f709372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6f709372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Lori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6f0d444ee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6f0d444ee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Lori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6ef8dcbf12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6ef8dcbf12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Lori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f709372b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6f709372b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Lori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ef8dcbf12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6ef8dcbf12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Lori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ef8dcbf12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ef8dcbf12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Lori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ef8dcbf12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ef8dcbf12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Lori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ef8dcbf1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ef8dcbf1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Lori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ef8dcbf12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ef8dcbf12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6ef8dcbf12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6ef8dcbf12_0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ef8dcbf12_0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6ef8dcbf12_0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Education Preschool Program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6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Corona-Norco Unified School District</a:t>
            </a:r>
            <a:endParaRPr sz="6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endParaRPr sz="6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6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Presented by: Lori Gerhart</a:t>
            </a:r>
            <a:endParaRPr sz="6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6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                       Nicole Robertson</a:t>
            </a:r>
            <a:endParaRPr sz="6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825" y="3785450"/>
            <a:ext cx="1216900" cy="12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8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/>
              <a:t>4 Day DHH Special Education Preschool Program</a:t>
            </a:r>
            <a:endParaRPr sz="3200"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11700" y="1103225"/>
            <a:ext cx="3999900" cy="3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FFFFFF"/>
                </a:highlight>
              </a:rPr>
              <a:t>Special education preschool program for students that meet eligibility under Deaf or Hard of Hearing.</a:t>
            </a:r>
            <a:endParaRPr sz="19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b="1">
                <a:highlight>
                  <a:srgbClr val="FFFFFF"/>
                </a:highlight>
              </a:rPr>
              <a:t>Location: Riverview</a:t>
            </a:r>
            <a:endParaRPr sz="1900" b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b="1">
                <a:highlight>
                  <a:srgbClr val="FFFFFF"/>
                </a:highlight>
              </a:rPr>
              <a:t>Elementary School</a:t>
            </a:r>
            <a:r>
              <a:rPr lang="en" sz="1900">
                <a:highlight>
                  <a:srgbClr val="FFFFFF"/>
                </a:highlight>
              </a:rPr>
              <a:t> </a:t>
            </a:r>
            <a:endParaRPr sz="1900"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2"/>
          </p:nvPr>
        </p:nvSpPr>
        <p:spPr>
          <a:xfrm>
            <a:off x="4653900" y="1234050"/>
            <a:ext cx="3999900" cy="3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>
                <a:highlight>
                  <a:schemeClr val="lt1"/>
                </a:highlight>
              </a:rPr>
              <a:t>bility under Deaf or Hard of Hearing</a:t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8051" y="4485300"/>
            <a:ext cx="650899" cy="6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900" y="1178550"/>
            <a:ext cx="3999901" cy="321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5">
            <a:alphaModFix/>
          </a:blip>
          <a:srcRect t="15240" b="-15240"/>
          <a:stretch/>
        </p:blipFill>
        <p:spPr>
          <a:xfrm>
            <a:off x="501000" y="3391150"/>
            <a:ext cx="1707950" cy="16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0380" y="2774549"/>
            <a:ext cx="1861625" cy="20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97350" y="256700"/>
            <a:ext cx="4441500" cy="798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4 Day DHH Preschool Continued</a:t>
            </a:r>
            <a:endParaRPr sz="2880"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2"/>
          </p:nvPr>
        </p:nvSpPr>
        <p:spPr>
          <a:xfrm>
            <a:off x="4939500" y="351525"/>
            <a:ext cx="3837000" cy="4402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22"/>
              <a:t>Learning activities are developed based on Preschool Learning Foundations, Desired Results Developmental Profile, and individualized IEP goals.</a:t>
            </a:r>
            <a:endParaRPr sz="2000"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362850" y="1216925"/>
            <a:ext cx="40452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Students are provided with multimodality communication including verbal language and sign language. 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 </a:t>
            </a:r>
            <a:endParaRPr sz="1459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22"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175" y="4273700"/>
            <a:ext cx="789075" cy="7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875" y="2727050"/>
            <a:ext cx="3003151" cy="22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8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/>
              <a:t>5 Day Special Education Preschool Program</a:t>
            </a:r>
            <a:endParaRPr sz="3200"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311700" y="1103225"/>
            <a:ext cx="3999900" cy="3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highlight>
                  <a:srgbClr val="FFFFFF"/>
                </a:highlight>
              </a:rPr>
              <a:t>Non-categorical special education preschool program for students that require Specialized Academic Instruction and related services. Students in this program require more intensive SAI services than the 4 Day Program. </a:t>
            </a:r>
            <a:endParaRPr sz="1900"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2"/>
          </p:nvPr>
        </p:nvSpPr>
        <p:spPr>
          <a:xfrm>
            <a:off x="5614050" y="1234050"/>
            <a:ext cx="22911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3101" y="4485300"/>
            <a:ext cx="650899" cy="6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9823" y="3200225"/>
            <a:ext cx="2365550" cy="178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1975" y="1235350"/>
            <a:ext cx="3171125" cy="36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97350" y="256700"/>
            <a:ext cx="4441500" cy="798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/>
              <a:t>5 Day Preschool Continued</a:t>
            </a:r>
            <a:endParaRPr sz="3380"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2"/>
          </p:nvPr>
        </p:nvSpPr>
        <p:spPr>
          <a:xfrm>
            <a:off x="4989075" y="370500"/>
            <a:ext cx="3837000" cy="4402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22"/>
              <a:t>Learning activities are developed based on Preschool Learning Foundations, Desired Results Developmental Profile, and individualized IEP goals.</a:t>
            </a:r>
            <a:endParaRPr sz="2000"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1"/>
          </p:nvPr>
        </p:nvSpPr>
        <p:spPr>
          <a:xfrm>
            <a:off x="362850" y="1054700"/>
            <a:ext cx="4045200" cy="36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Areas of focus include: 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Language and communication 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Social-emotional development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Pre-academics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Motor skills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Attending/Participation 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400" b="1">
                <a:highlight>
                  <a:srgbClr val="FFFFFF"/>
                </a:highlight>
              </a:rPr>
              <a:t>tudents may be working on developing  a multimodality communication system such as verbal language, signs, gestures, Picture Exchange Communication System.</a:t>
            </a:r>
            <a:endParaRPr sz="1400" b="1"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 </a:t>
            </a:r>
            <a:endParaRPr sz="1459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22" i="1"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175" y="4273700"/>
            <a:ext cx="789075" cy="7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4625" y="3724900"/>
            <a:ext cx="1501649" cy="13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00"/>
              <a:t>Locations of 5 Day Special Education Preschool </a:t>
            </a:r>
            <a:endParaRPr sz="3100"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241500" y="1169150"/>
            <a:ext cx="8661000" cy="3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00" b="1"/>
              <a:t>-</a:t>
            </a:r>
            <a:r>
              <a:rPr lang="en" sz="9800" b="1"/>
              <a:t>Coronita Elementary School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800" b="1"/>
              <a:t>-Foothill Elementary School 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800" b="1"/>
              <a:t>-Temescal Valley Elementary School 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800" b="1"/>
              <a:t>-Riverview Elementary School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800" b="1"/>
              <a:t>-Victress Bower School for 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800" b="1"/>
              <a:t>  Exceptional Students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/>
              <a:t>	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696" y="2956726"/>
            <a:ext cx="1887350" cy="19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5153" y="1156834"/>
            <a:ext cx="1887351" cy="282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8825" y="4251100"/>
            <a:ext cx="789075" cy="7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8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PALS Special Education Autism Specific Preschool Program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311700" y="1103225"/>
            <a:ext cx="3999900" cy="3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FFFFFF"/>
                </a:highlight>
              </a:rPr>
              <a:t>Special education preschool program designed for students with Autism that require a highly structured program with implementation of Evidence Based Practices for students with Autism. </a:t>
            </a:r>
            <a:endParaRPr sz="19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2"/>
          </p:nvPr>
        </p:nvSpPr>
        <p:spPr>
          <a:xfrm>
            <a:off x="5354425" y="1234050"/>
            <a:ext cx="2563800" cy="3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8051" y="4485300"/>
            <a:ext cx="650899" cy="6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4420" y="1234050"/>
            <a:ext cx="2926106" cy="37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225" y="3232375"/>
            <a:ext cx="1748950" cy="17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5970" y="3199858"/>
            <a:ext cx="1547675" cy="181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97350" y="256700"/>
            <a:ext cx="4441500" cy="798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/>
              <a:t>PALS Preschool Continued</a:t>
            </a:r>
            <a:endParaRPr sz="3380"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2"/>
          </p:nvPr>
        </p:nvSpPr>
        <p:spPr>
          <a:xfrm>
            <a:off x="4989075" y="370500"/>
            <a:ext cx="3837000" cy="4402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22"/>
              <a:t>Learning activities are developed based on Preschool Learning Foundations, Desired Results Developmental Profile, Unique Learning System, SANDI Assessment, and individualized IEP goals.</a:t>
            </a:r>
            <a:endParaRPr sz="1900"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1"/>
          </p:nvPr>
        </p:nvSpPr>
        <p:spPr>
          <a:xfrm>
            <a:off x="362850" y="1216925"/>
            <a:ext cx="40452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Areas of focus include: 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Language and communication 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Social-emotional development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Pre-academics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Motor skills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Attending and participation 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400" b="1">
                <a:highlight>
                  <a:srgbClr val="FFFFFF"/>
                </a:highlight>
              </a:rPr>
              <a:t>tudents may be working on developing  a multimodality communication system such as verbal language, signs, gestures, Picture Exchange Communication System.</a:t>
            </a:r>
            <a:endParaRPr sz="1400" b="1"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 </a:t>
            </a:r>
            <a:endParaRPr sz="1459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22" i="1"/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175" y="4273700"/>
            <a:ext cx="789075" cy="7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620" y="3780550"/>
            <a:ext cx="1613275" cy="12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00"/>
              <a:t>Locations of PALS Autism Specific Preschool</a:t>
            </a:r>
            <a:endParaRPr sz="3100"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241500" y="1156825"/>
            <a:ext cx="8661000" cy="3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61" b="1"/>
              <a:t>-Foothill Elementary School  </a:t>
            </a:r>
            <a:endParaRPr sz="8261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261" b="1"/>
              <a:t>-Riverview Elementary School</a:t>
            </a:r>
            <a:endParaRPr sz="8261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/>
              <a:t>	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8825" y="4251100"/>
            <a:ext cx="789075" cy="7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745" y="1316375"/>
            <a:ext cx="2347075" cy="312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440450"/>
            <a:ext cx="2414200" cy="18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5245" y="2440450"/>
            <a:ext cx="2210650" cy="228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1935"/>
              <a:buFont typeface="Arial"/>
              <a:buNone/>
            </a:pPr>
            <a:r>
              <a:rPr lang="en" sz="3100"/>
              <a:t>Preschool/ Part C Submitted Questions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6">
              <a:highlight>
                <a:schemeClr val="lt1"/>
              </a:highlight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457200" lvl="0" indent="-329602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4894" b="1"/>
              <a:t>What is the current Plan for District “Walk In”&amp; “ Pay for Service”preschool?</a:t>
            </a:r>
            <a:endParaRPr sz="4894" b="1"/>
          </a:p>
          <a:p>
            <a:pPr marL="914400" lvl="0" indent="-327538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4794"/>
              <a:t>Please see slide 4 -Walk in services</a:t>
            </a:r>
            <a:endParaRPr sz="4794"/>
          </a:p>
          <a:p>
            <a:pPr marL="914400" lvl="0" indent="-327538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4794"/>
              <a:t>At this time the district does not have a plan to implement a Pay for Service preschool.</a:t>
            </a:r>
            <a:endParaRPr sz="4794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794"/>
              <a:t>   </a:t>
            </a:r>
            <a:r>
              <a:rPr lang="en" sz="4794" b="1"/>
              <a:t>2. </a:t>
            </a:r>
            <a:r>
              <a:rPr lang="en" sz="4794" b="1" i="1"/>
              <a:t> </a:t>
            </a:r>
            <a:r>
              <a:rPr lang="en" sz="4794" b="1"/>
              <a:t>What is the district doing to increase LRE percentages for Part C students?</a:t>
            </a:r>
            <a:endParaRPr sz="4794" b="1"/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4937"/>
              <a:t>We offer a continuum of services in the Least Restrictive Environment from Walk-In to PALS . We meet the needs of all students so if there is another placement required, the IEP team will make that determination. </a:t>
            </a:r>
            <a:endParaRPr sz="4937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937"/>
              <a:t>The state of California has changed the age for TK age requirements. In the year 2022-2023, students that turn 5 years old between 9/2-2/2 are eligible for TK. In the year 2023-2024, students that turn 5 years old between 9/2-4/2 are eligible for TK.In the year 2024-2025, students that turn 5 years old between 9/2-6/2  are eligible for TK.  </a:t>
            </a:r>
            <a:r>
              <a:rPr lang="en" sz="1643"/>
              <a:t> </a:t>
            </a:r>
            <a:endParaRPr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5483"/>
              <a:buFont typeface="Arial"/>
              <a:buNone/>
            </a:pPr>
            <a:r>
              <a:rPr lang="en" sz="3100"/>
              <a:t>Preschool/ Part C Submitted Questions Continued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600" b="1"/>
              <a:t>3. Has the District updated the preschool curriculum? </a:t>
            </a:r>
            <a:endParaRPr sz="16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CNUSD is still in the process of determining which curriculum to adopt. All learning activities are based on the Preschool Learning Foundations, Desired Results Developmental Profile, and individualized IEP goals. 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/>
              <a:t>4. What percentage of initial [emphasis added] preschool IEPs have general education representation in attendance? How is that data being collected?</a:t>
            </a:r>
            <a:r>
              <a:rPr lang="en" sz="1500" b="1"/>
              <a:t> </a:t>
            </a:r>
            <a:endParaRPr sz="15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CNUSD does not have a general education preschool. We are still working on getting representation in all IEPs but we do have representation for students that attend the Head Start Program.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sp>
        <p:nvSpPr>
          <p:cNvPr id="222" name="Google Shape;222;p3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00"/>
              <a:t>CNUSD Preschool Program Eligibility </a:t>
            </a:r>
            <a:endParaRPr sz="310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661000" cy="3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/>
              <a:t>CNUSD Preschool Program serves students ages 3-5 that meet any of the Special Education eligibility categories including: </a:t>
            </a:r>
            <a:endParaRPr sz="70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/>
              <a:t>-Speech or Language Impairment  			-Other Health Impairment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/>
              <a:t>-Intellectual Disability   					-Specific Learning Disability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/>
              <a:t>-Hard of Hearing							-Traumatic Brain Injury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/>
              <a:t>-Deafness								- Deaf-Blindness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/>
              <a:t>-Visual Impairment 						-Multiple Disability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/>
              <a:t>-Emotional Disturbance   					-Autism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/>
              <a:t>-Orthopedic Impairment		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8825" y="4251100"/>
            <a:ext cx="789075" cy="7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watching our preschool presentation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65500" y="351525"/>
            <a:ext cx="4045200" cy="1400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Continuum of Preschool Programs: 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39500" y="351525"/>
            <a:ext cx="3837000" cy="4402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Least to Most Restrictive:</a:t>
            </a:r>
            <a:endParaRPr sz="24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/>
              <a:t>-</a:t>
            </a:r>
            <a:r>
              <a:rPr lang="en" sz="2200"/>
              <a:t>Walk In Services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/>
              <a:t>-4 Day Special Education Preschool Program including  DHH Program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/>
              <a:t>-5 Day Special Education Preschool Program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/>
              <a:t>-PALS: Special Education Autism Specific Program</a:t>
            </a:r>
            <a:endParaRPr sz="230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362850" y="1877000"/>
            <a:ext cx="4045200" cy="14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CNUSD offers services for student in the Least Restrictive Environment determined by the IEP team.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050" y="3262825"/>
            <a:ext cx="2698099" cy="17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8825" y="4251100"/>
            <a:ext cx="789075" cy="7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8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/>
              <a:t>Walk-In Services </a:t>
            </a:r>
            <a:endParaRPr sz="320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Services (i.e. Speech-Language services, Adapted Physical Education services, Occupational Therapy services, and/or Physical Therapy services)  are provided to students in a “walk-in model” based on specific need of students. Students that receive walk-in services do not require Specialized Academic Instruction. </a:t>
            </a:r>
            <a:endParaRPr sz="190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9" y="1234050"/>
            <a:ext cx="4269166" cy="333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3101" y="4485300"/>
            <a:ext cx="650899" cy="6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97350" y="256700"/>
            <a:ext cx="4441500" cy="798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/>
              <a:t>Speech-Language Services  </a:t>
            </a:r>
            <a:endParaRPr sz="338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4939500" y="351525"/>
            <a:ext cx="3837000" cy="4402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300"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362850" y="1216925"/>
            <a:ext cx="40452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Areas of focus may include: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 </a:t>
            </a:r>
            <a:endParaRPr sz="23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sz="2200"/>
              <a:t>speech sound production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-fluency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-voice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-receptive/expressive  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 language 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-pragmatics </a:t>
            </a:r>
            <a:endParaRPr sz="22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825" y="194675"/>
            <a:ext cx="4234349" cy="475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8825" y="4251100"/>
            <a:ext cx="789075" cy="7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00"/>
              <a:t>Locations of Walk-In Services: </a:t>
            </a:r>
            <a:endParaRPr sz="3100"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661000" cy="3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00" b="1"/>
              <a:t>-</a:t>
            </a:r>
            <a:r>
              <a:rPr lang="en" sz="9800" b="1"/>
              <a:t>Coronita Elementary School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800" b="1"/>
              <a:t>-Foothill Elementary School 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800" b="1"/>
              <a:t>-Rondo School of Discovery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800" b="1"/>
              <a:t>-Temescal Valley Elementary School 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/>
              <a:t>	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Clr>
                <a:schemeClr val="dk2"/>
              </a:buClr>
              <a:buSzPct val="61111"/>
              <a:buFont typeface="Arial"/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075" y="300171"/>
            <a:ext cx="1967300" cy="26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725" y="3521675"/>
            <a:ext cx="2226225" cy="14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7875" y="3488863"/>
            <a:ext cx="2046650" cy="15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8825" y="4251100"/>
            <a:ext cx="789075" cy="7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8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/>
              <a:t>4 Day Special Education Preschool Program</a:t>
            </a:r>
            <a:endParaRPr sz="3200"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103225"/>
            <a:ext cx="3999900" cy="3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highlight>
                  <a:srgbClr val="FFFFFF"/>
                </a:highlight>
              </a:rPr>
              <a:t>Non-categorical special education preschool program for students that require Specialized Academic Instruction and related services. </a:t>
            </a:r>
            <a:endParaRPr sz="1900"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46539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3101" y="4485300"/>
            <a:ext cx="650899" cy="6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2025" y="1234050"/>
            <a:ext cx="4559376" cy="33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426" y="2807025"/>
            <a:ext cx="3238451" cy="21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97350" y="256700"/>
            <a:ext cx="4441500" cy="798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80"/>
              <a:t>4 Day Preschool Continued</a:t>
            </a:r>
            <a:endParaRPr sz="3380"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4939500" y="351525"/>
            <a:ext cx="3837000" cy="4402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22"/>
              <a:t>Learning activities are developed based on Preschool Learning Foundations, Desired Results Developmental Profile, and individualized IEP goals.</a:t>
            </a:r>
            <a:endParaRPr sz="2000"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362850" y="1216925"/>
            <a:ext cx="40452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Areas of focus include: 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Language and communication 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Social-emotional development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Pre-academics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Motor skills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Etc.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 </a:t>
            </a:r>
            <a:endParaRPr sz="1459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22"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175" y="4273700"/>
            <a:ext cx="789075" cy="7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537" y="3008700"/>
            <a:ext cx="3089125" cy="206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00"/>
              <a:t>Locations of 4 Day Special Education Preschool </a:t>
            </a:r>
            <a:endParaRPr sz="3100"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661000" cy="3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00" b="1"/>
              <a:t>-</a:t>
            </a:r>
            <a:r>
              <a:rPr lang="en" sz="9800" b="1"/>
              <a:t>Coronita Elementary School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800" b="1"/>
              <a:t>-Foothill Elementary School 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800" b="1"/>
              <a:t>-Temescal Valley Elementary School 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800" b="1"/>
              <a:t>-Riverview Elementary School</a:t>
            </a:r>
            <a:endParaRPr sz="9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0"/>
              <a:t>	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752" y="1240925"/>
            <a:ext cx="2860550" cy="26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8825" y="4251100"/>
            <a:ext cx="789075" cy="7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On-screen Show (16:9)</PresentationFormat>
  <Paragraphs>163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Montserrat</vt:lpstr>
      <vt:lpstr>Playfair Display</vt:lpstr>
      <vt:lpstr>Arial</vt:lpstr>
      <vt:lpstr>Oswald</vt:lpstr>
      <vt:lpstr>Calibri</vt:lpstr>
      <vt:lpstr>Pop</vt:lpstr>
      <vt:lpstr>Special Education Preschool Program</vt:lpstr>
      <vt:lpstr>CNUSD Preschool Program Eligibility </vt:lpstr>
      <vt:lpstr>Continuum of Preschool Programs: </vt:lpstr>
      <vt:lpstr>Walk-In Services </vt:lpstr>
      <vt:lpstr>Speech-Language Services  </vt:lpstr>
      <vt:lpstr>Locations of Walk-In Services: </vt:lpstr>
      <vt:lpstr>4 Day Special Education Preschool Program</vt:lpstr>
      <vt:lpstr>4 Day Preschool Continued</vt:lpstr>
      <vt:lpstr>Locations of 4 Day Special Education Preschool </vt:lpstr>
      <vt:lpstr>4 Day DHH Special Education Preschool Program</vt:lpstr>
      <vt:lpstr>4 Day DHH Preschool Continued</vt:lpstr>
      <vt:lpstr>5 Day Special Education Preschool Program</vt:lpstr>
      <vt:lpstr>5 Day Preschool Continued</vt:lpstr>
      <vt:lpstr>Locations of 5 Day Special Education Preschool </vt:lpstr>
      <vt:lpstr>PALS Special Education Autism Specific Preschool Program</vt:lpstr>
      <vt:lpstr>PALS Preschool Continued</vt:lpstr>
      <vt:lpstr>Locations of PALS Autism Specific Preschool</vt:lpstr>
      <vt:lpstr>Preschool/ Part C Submitted Questions </vt:lpstr>
      <vt:lpstr>Preschool/ Part C Submitted Questions Continued </vt:lpstr>
      <vt:lpstr>Thank you for watching our preschool 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Preschool Program</dc:title>
  <dc:creator>Dawn Rust</dc:creator>
  <cp:lastModifiedBy>Dawn Rust</cp:lastModifiedBy>
  <cp:revision>1</cp:revision>
  <dcterms:modified xsi:type="dcterms:W3CDTF">2022-10-31T22:45:19Z</dcterms:modified>
</cp:coreProperties>
</file>